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3D4AC-2EAC-4F65-92E8-1BD9DA23DDB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591A-6D70-49DC-8CD4-652F2EAA85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FC6B5-F6C8-47A0-B229-8B13FF0864F7}" type="parTrans" cxnId="{DD4368A8-7DCC-4C56-B274-786ABE2B07CE}">
      <dgm:prSet/>
      <dgm:spPr/>
      <dgm:t>
        <a:bodyPr/>
        <a:lstStyle/>
        <a:p>
          <a:endParaRPr lang="ru-RU"/>
        </a:p>
      </dgm:t>
    </dgm:pt>
    <dgm:pt modelId="{CFEF6DD8-9113-41ED-BBE4-532937770FFA}" type="sibTrans" cxnId="{DD4368A8-7DCC-4C56-B274-786ABE2B07CE}">
      <dgm:prSet/>
      <dgm:spPr/>
      <dgm:t>
        <a:bodyPr/>
        <a:lstStyle/>
        <a:p>
          <a:endParaRPr lang="ru-RU"/>
        </a:p>
      </dgm:t>
    </dgm:pt>
    <dgm:pt modelId="{B9C97E16-02C7-4A8C-861B-4DB3FF15CC69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АБВГДЕйка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454C2-3ED8-4DF0-ACDE-4BF42A07E9C0}" type="parTrans" cxnId="{8A6D01EF-1E11-47ED-AC3C-7B4EE141C810}">
      <dgm:prSet/>
      <dgm:spPr/>
      <dgm:t>
        <a:bodyPr/>
        <a:lstStyle/>
        <a:p>
          <a:endParaRPr lang="ru-RU"/>
        </a:p>
      </dgm:t>
    </dgm:pt>
    <dgm:pt modelId="{78CAEC6F-8291-454C-A0F6-61D26DFE7A10}" type="sibTrans" cxnId="{8A6D01EF-1E11-47ED-AC3C-7B4EE141C810}">
      <dgm:prSet/>
      <dgm:spPr/>
      <dgm:t>
        <a:bodyPr/>
        <a:lstStyle/>
        <a:p>
          <a:endParaRPr lang="ru-RU"/>
        </a:p>
      </dgm:t>
    </dgm:pt>
    <dgm:pt modelId="{C896F7C7-05D0-4C71-91FA-EA215EBC5F5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Весёлая математика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E3BD1-3969-4845-B610-212A86D7D799}" type="parTrans" cxnId="{CAC54000-BDF1-468C-9644-97583B7331D3}">
      <dgm:prSet/>
      <dgm:spPr/>
      <dgm:t>
        <a:bodyPr/>
        <a:lstStyle/>
        <a:p>
          <a:endParaRPr lang="ru-RU"/>
        </a:p>
      </dgm:t>
    </dgm:pt>
    <dgm:pt modelId="{6713FF9B-3AB0-47A9-8D25-5579B25D6D94}" type="sibTrans" cxnId="{CAC54000-BDF1-468C-9644-97583B7331D3}">
      <dgm:prSet/>
      <dgm:spPr/>
      <dgm:t>
        <a:bodyPr/>
        <a:lstStyle/>
        <a:p>
          <a:endParaRPr lang="ru-RU"/>
        </a:p>
      </dgm:t>
    </dgm:pt>
    <dgm:pt modelId="{5BB5447A-64E8-4124-9EEC-96CF6A19A0E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Проворные пальчики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FCE6B-4CC3-4370-A0D9-086868C583FA}" type="parTrans" cxnId="{584ED198-B5B3-4161-A7DC-4B4BEA50FDB7}">
      <dgm:prSet/>
      <dgm:spPr/>
      <dgm:t>
        <a:bodyPr/>
        <a:lstStyle/>
        <a:p>
          <a:endParaRPr lang="ru-RU"/>
        </a:p>
      </dgm:t>
    </dgm:pt>
    <dgm:pt modelId="{76CD5DB3-FB48-47AA-ACB5-A3D560EE679B}" type="sibTrans" cxnId="{584ED198-B5B3-4161-A7DC-4B4BEA50FDB7}">
      <dgm:prSet/>
      <dgm:spPr/>
      <dgm:t>
        <a:bodyPr/>
        <a:lstStyle/>
        <a:p>
          <a:endParaRPr lang="ru-RU"/>
        </a:p>
      </dgm:t>
    </dgm:pt>
    <dgm:pt modelId="{30984D79-8F7F-4D12-BC4B-D7412B9DEFAF}" type="pres">
      <dgm:prSet presAssocID="{6BC3D4AC-2EAC-4F65-92E8-1BD9DA23DD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74B20B-6B82-4DAA-8244-DCABDF484877}" type="pres">
      <dgm:prSet presAssocID="{0CBB591A-6D70-49DC-8CD4-652F2EAA8552}" presName="hierRoot1" presStyleCnt="0">
        <dgm:presLayoutVars>
          <dgm:hierBranch val="init"/>
        </dgm:presLayoutVars>
      </dgm:prSet>
      <dgm:spPr/>
    </dgm:pt>
    <dgm:pt modelId="{BF10AC57-0A50-4C0D-87CA-084908E6AB04}" type="pres">
      <dgm:prSet presAssocID="{0CBB591A-6D70-49DC-8CD4-652F2EAA8552}" presName="rootComposite1" presStyleCnt="0"/>
      <dgm:spPr/>
    </dgm:pt>
    <dgm:pt modelId="{35124CB8-44AF-4878-9651-2C3C653FCE8A}" type="pres">
      <dgm:prSet presAssocID="{0CBB591A-6D70-49DC-8CD4-652F2EAA8552}" presName="rootText1" presStyleLbl="node0" presStyleIdx="0" presStyleCnt="1">
        <dgm:presLayoutVars>
          <dgm:chPref val="3"/>
        </dgm:presLayoutVars>
      </dgm:prSet>
      <dgm:spPr/>
    </dgm:pt>
    <dgm:pt modelId="{6E1B1220-153C-4243-8EA2-604C7154EA71}" type="pres">
      <dgm:prSet presAssocID="{0CBB591A-6D70-49DC-8CD4-652F2EAA8552}" presName="rootConnector1" presStyleLbl="node1" presStyleIdx="0" presStyleCnt="0"/>
      <dgm:spPr/>
    </dgm:pt>
    <dgm:pt modelId="{E88CDAD5-0BAC-4ED4-A333-DE65CF920322}" type="pres">
      <dgm:prSet presAssocID="{0CBB591A-6D70-49DC-8CD4-652F2EAA8552}" presName="hierChild2" presStyleCnt="0"/>
      <dgm:spPr/>
    </dgm:pt>
    <dgm:pt modelId="{3C9B6D01-838B-4A71-9CC6-BCD339A8F237}" type="pres">
      <dgm:prSet presAssocID="{03A454C2-3ED8-4DF0-ACDE-4BF42A07E9C0}" presName="Name37" presStyleLbl="parChTrans1D2" presStyleIdx="0" presStyleCnt="3"/>
      <dgm:spPr/>
    </dgm:pt>
    <dgm:pt modelId="{CDAFA6DD-6F3B-4CA3-9C83-1BD48803C876}" type="pres">
      <dgm:prSet presAssocID="{B9C97E16-02C7-4A8C-861B-4DB3FF15CC69}" presName="hierRoot2" presStyleCnt="0">
        <dgm:presLayoutVars>
          <dgm:hierBranch val="init"/>
        </dgm:presLayoutVars>
      </dgm:prSet>
      <dgm:spPr/>
    </dgm:pt>
    <dgm:pt modelId="{5033057F-81F9-4E9F-BABA-0E31C82A2716}" type="pres">
      <dgm:prSet presAssocID="{B9C97E16-02C7-4A8C-861B-4DB3FF15CC69}" presName="rootComposite" presStyleCnt="0"/>
      <dgm:spPr/>
    </dgm:pt>
    <dgm:pt modelId="{BF78E05F-832A-4F97-8914-81916635086D}" type="pres">
      <dgm:prSet presAssocID="{B9C97E16-02C7-4A8C-861B-4DB3FF15CC69}" presName="rootText" presStyleLbl="node2" presStyleIdx="0" presStyleCnt="3" custLinFactNeighborX="-23" custLinFactNeighborY="-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44B086-0F68-45A9-8920-6E4826DDE360}" type="pres">
      <dgm:prSet presAssocID="{B9C97E16-02C7-4A8C-861B-4DB3FF15CC69}" presName="rootConnector" presStyleLbl="node2" presStyleIdx="0" presStyleCnt="3"/>
      <dgm:spPr/>
    </dgm:pt>
    <dgm:pt modelId="{B6BE98A8-4BB2-4637-9AA0-2314A723438D}" type="pres">
      <dgm:prSet presAssocID="{B9C97E16-02C7-4A8C-861B-4DB3FF15CC69}" presName="hierChild4" presStyleCnt="0"/>
      <dgm:spPr/>
    </dgm:pt>
    <dgm:pt modelId="{4CBF9034-30F4-4A28-A35E-EF0206DD9328}" type="pres">
      <dgm:prSet presAssocID="{B9C97E16-02C7-4A8C-861B-4DB3FF15CC69}" presName="hierChild5" presStyleCnt="0"/>
      <dgm:spPr/>
    </dgm:pt>
    <dgm:pt modelId="{1402C601-B526-4CBE-8E4F-EF0D7E7F8593}" type="pres">
      <dgm:prSet presAssocID="{A67E3BD1-3969-4845-B610-212A86D7D799}" presName="Name37" presStyleLbl="parChTrans1D2" presStyleIdx="1" presStyleCnt="3"/>
      <dgm:spPr/>
    </dgm:pt>
    <dgm:pt modelId="{611D07E0-33BD-4398-80EE-268256C03B32}" type="pres">
      <dgm:prSet presAssocID="{C896F7C7-05D0-4C71-91FA-EA215EBC5F5D}" presName="hierRoot2" presStyleCnt="0">
        <dgm:presLayoutVars>
          <dgm:hierBranch val="init"/>
        </dgm:presLayoutVars>
      </dgm:prSet>
      <dgm:spPr/>
    </dgm:pt>
    <dgm:pt modelId="{C815BB19-1F31-4797-B572-6DFCE5FEC15B}" type="pres">
      <dgm:prSet presAssocID="{C896F7C7-05D0-4C71-91FA-EA215EBC5F5D}" presName="rootComposite" presStyleCnt="0"/>
      <dgm:spPr/>
    </dgm:pt>
    <dgm:pt modelId="{0E7FEAF4-E51C-4763-AAC3-DE22377E9A64}" type="pres">
      <dgm:prSet presAssocID="{C896F7C7-05D0-4C71-91FA-EA215EBC5F5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EE956-3978-42AD-A2E0-A9666D8300F7}" type="pres">
      <dgm:prSet presAssocID="{C896F7C7-05D0-4C71-91FA-EA215EBC5F5D}" presName="rootConnector" presStyleLbl="node2" presStyleIdx="1" presStyleCnt="3"/>
      <dgm:spPr/>
    </dgm:pt>
    <dgm:pt modelId="{ABA94690-F101-475F-9720-C3975CFD85D7}" type="pres">
      <dgm:prSet presAssocID="{C896F7C7-05D0-4C71-91FA-EA215EBC5F5D}" presName="hierChild4" presStyleCnt="0"/>
      <dgm:spPr/>
    </dgm:pt>
    <dgm:pt modelId="{F8A48CB7-80E9-4793-80FD-9BC20780E1C9}" type="pres">
      <dgm:prSet presAssocID="{C896F7C7-05D0-4C71-91FA-EA215EBC5F5D}" presName="hierChild5" presStyleCnt="0"/>
      <dgm:spPr/>
    </dgm:pt>
    <dgm:pt modelId="{EDBF73D6-9D09-4875-A7F6-AC3CC961F6ED}" type="pres">
      <dgm:prSet presAssocID="{13EFCE6B-4CC3-4370-A0D9-086868C583FA}" presName="Name37" presStyleLbl="parChTrans1D2" presStyleIdx="2" presStyleCnt="3"/>
      <dgm:spPr/>
    </dgm:pt>
    <dgm:pt modelId="{27A559FD-76BF-4A4D-BEB0-DA66E9A6ED44}" type="pres">
      <dgm:prSet presAssocID="{5BB5447A-64E8-4124-9EEC-96CF6A19A0EF}" presName="hierRoot2" presStyleCnt="0">
        <dgm:presLayoutVars>
          <dgm:hierBranch val="init"/>
        </dgm:presLayoutVars>
      </dgm:prSet>
      <dgm:spPr/>
    </dgm:pt>
    <dgm:pt modelId="{5806F19F-306C-49B8-B77D-8DFF4E1EB31D}" type="pres">
      <dgm:prSet presAssocID="{5BB5447A-64E8-4124-9EEC-96CF6A19A0EF}" presName="rootComposite" presStyleCnt="0"/>
      <dgm:spPr/>
    </dgm:pt>
    <dgm:pt modelId="{265C7B97-7BA2-4639-B255-36BBDD7340E8}" type="pres">
      <dgm:prSet presAssocID="{5BB5447A-64E8-4124-9EEC-96CF6A19A0E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34CEE7-926C-4760-A37B-1BEB658296F6}" type="pres">
      <dgm:prSet presAssocID="{5BB5447A-64E8-4124-9EEC-96CF6A19A0EF}" presName="rootConnector" presStyleLbl="node2" presStyleIdx="2" presStyleCnt="3"/>
      <dgm:spPr/>
    </dgm:pt>
    <dgm:pt modelId="{D42CF760-EA23-4B95-9F17-FEEFACA7D3A1}" type="pres">
      <dgm:prSet presAssocID="{5BB5447A-64E8-4124-9EEC-96CF6A19A0EF}" presName="hierChild4" presStyleCnt="0"/>
      <dgm:spPr/>
    </dgm:pt>
    <dgm:pt modelId="{9716AD3E-B24C-492D-A752-BCB0E5A8178A}" type="pres">
      <dgm:prSet presAssocID="{5BB5447A-64E8-4124-9EEC-96CF6A19A0EF}" presName="hierChild5" presStyleCnt="0"/>
      <dgm:spPr/>
    </dgm:pt>
    <dgm:pt modelId="{B668A16B-9339-4269-A87F-CB03662E55CF}" type="pres">
      <dgm:prSet presAssocID="{0CBB591A-6D70-49DC-8CD4-652F2EAA8552}" presName="hierChild3" presStyleCnt="0"/>
      <dgm:spPr/>
    </dgm:pt>
  </dgm:ptLst>
  <dgm:cxnLst>
    <dgm:cxn modelId="{A2DFAED1-66B1-46E9-98E8-2629EEAE84A0}" type="presOf" srcId="{C896F7C7-05D0-4C71-91FA-EA215EBC5F5D}" destId="{0E7FEAF4-E51C-4763-AAC3-DE22377E9A64}" srcOrd="0" destOrd="0" presId="urn:microsoft.com/office/officeart/2005/8/layout/orgChart1"/>
    <dgm:cxn modelId="{CAC54000-BDF1-468C-9644-97583B7331D3}" srcId="{0CBB591A-6D70-49DC-8CD4-652F2EAA8552}" destId="{C896F7C7-05D0-4C71-91FA-EA215EBC5F5D}" srcOrd="1" destOrd="0" parTransId="{A67E3BD1-3969-4845-B610-212A86D7D799}" sibTransId="{6713FF9B-3AB0-47A9-8D25-5579B25D6D94}"/>
    <dgm:cxn modelId="{E49002FC-2DA8-4F6C-9F46-521C7E2D45A9}" type="presOf" srcId="{C896F7C7-05D0-4C71-91FA-EA215EBC5F5D}" destId="{2E9EE956-3978-42AD-A2E0-A9666D8300F7}" srcOrd="1" destOrd="0" presId="urn:microsoft.com/office/officeart/2005/8/layout/orgChart1"/>
    <dgm:cxn modelId="{8A6D01EF-1E11-47ED-AC3C-7B4EE141C810}" srcId="{0CBB591A-6D70-49DC-8CD4-652F2EAA8552}" destId="{B9C97E16-02C7-4A8C-861B-4DB3FF15CC69}" srcOrd="0" destOrd="0" parTransId="{03A454C2-3ED8-4DF0-ACDE-4BF42A07E9C0}" sibTransId="{78CAEC6F-8291-454C-A0F6-61D26DFE7A10}"/>
    <dgm:cxn modelId="{3ECEE441-C03C-46D1-8734-646E29FB6D06}" type="presOf" srcId="{13EFCE6B-4CC3-4370-A0D9-086868C583FA}" destId="{EDBF73D6-9D09-4875-A7F6-AC3CC961F6ED}" srcOrd="0" destOrd="0" presId="urn:microsoft.com/office/officeart/2005/8/layout/orgChart1"/>
    <dgm:cxn modelId="{01E9C06B-0A6D-4D05-BD95-ED89F40D50C6}" type="presOf" srcId="{6BC3D4AC-2EAC-4F65-92E8-1BD9DA23DDB8}" destId="{30984D79-8F7F-4D12-BC4B-D7412B9DEFAF}" srcOrd="0" destOrd="0" presId="urn:microsoft.com/office/officeart/2005/8/layout/orgChart1"/>
    <dgm:cxn modelId="{8A0A3631-F4BE-4252-BBD6-D82D7352D34A}" type="presOf" srcId="{A67E3BD1-3969-4845-B610-212A86D7D799}" destId="{1402C601-B526-4CBE-8E4F-EF0D7E7F8593}" srcOrd="0" destOrd="0" presId="urn:microsoft.com/office/officeart/2005/8/layout/orgChart1"/>
    <dgm:cxn modelId="{16B7D114-DB91-4326-8AB5-45B717DEDEB1}" type="presOf" srcId="{B9C97E16-02C7-4A8C-861B-4DB3FF15CC69}" destId="{BF78E05F-832A-4F97-8914-81916635086D}" srcOrd="0" destOrd="0" presId="urn:microsoft.com/office/officeart/2005/8/layout/orgChart1"/>
    <dgm:cxn modelId="{0C5A7C42-1B49-482F-AC94-855B1ECC5BA2}" type="presOf" srcId="{5BB5447A-64E8-4124-9EEC-96CF6A19A0EF}" destId="{265C7B97-7BA2-4639-B255-36BBDD7340E8}" srcOrd="0" destOrd="0" presId="urn:microsoft.com/office/officeart/2005/8/layout/orgChart1"/>
    <dgm:cxn modelId="{DD4368A8-7DCC-4C56-B274-786ABE2B07CE}" srcId="{6BC3D4AC-2EAC-4F65-92E8-1BD9DA23DDB8}" destId="{0CBB591A-6D70-49DC-8CD4-652F2EAA8552}" srcOrd="0" destOrd="0" parTransId="{1FFFC6B5-F6C8-47A0-B229-8B13FF0864F7}" sibTransId="{CFEF6DD8-9113-41ED-BBE4-532937770FFA}"/>
    <dgm:cxn modelId="{0D73194E-588A-4132-B59E-76CE1B845629}" type="presOf" srcId="{03A454C2-3ED8-4DF0-ACDE-4BF42A07E9C0}" destId="{3C9B6D01-838B-4A71-9CC6-BCD339A8F237}" srcOrd="0" destOrd="0" presId="urn:microsoft.com/office/officeart/2005/8/layout/orgChart1"/>
    <dgm:cxn modelId="{63517A74-72D5-477E-B54C-B27A433D8A87}" type="presOf" srcId="{0CBB591A-6D70-49DC-8CD4-652F2EAA8552}" destId="{6E1B1220-153C-4243-8EA2-604C7154EA71}" srcOrd="1" destOrd="0" presId="urn:microsoft.com/office/officeart/2005/8/layout/orgChart1"/>
    <dgm:cxn modelId="{FB7334B1-66D6-48B4-AFFC-4559096DAE00}" type="presOf" srcId="{B9C97E16-02C7-4A8C-861B-4DB3FF15CC69}" destId="{1D44B086-0F68-45A9-8920-6E4826DDE360}" srcOrd="1" destOrd="0" presId="urn:microsoft.com/office/officeart/2005/8/layout/orgChart1"/>
    <dgm:cxn modelId="{584ED198-B5B3-4161-A7DC-4B4BEA50FDB7}" srcId="{0CBB591A-6D70-49DC-8CD4-652F2EAA8552}" destId="{5BB5447A-64E8-4124-9EEC-96CF6A19A0EF}" srcOrd="2" destOrd="0" parTransId="{13EFCE6B-4CC3-4370-A0D9-086868C583FA}" sibTransId="{76CD5DB3-FB48-47AA-ACB5-A3D560EE679B}"/>
    <dgm:cxn modelId="{5181FEF7-2979-47B9-A674-194BF618DC4F}" type="presOf" srcId="{5BB5447A-64E8-4124-9EEC-96CF6A19A0EF}" destId="{2634CEE7-926C-4760-A37B-1BEB658296F6}" srcOrd="1" destOrd="0" presId="urn:microsoft.com/office/officeart/2005/8/layout/orgChart1"/>
    <dgm:cxn modelId="{D1F07E36-842E-4420-83FE-FAF02875416D}" type="presOf" srcId="{0CBB591A-6D70-49DC-8CD4-652F2EAA8552}" destId="{35124CB8-44AF-4878-9651-2C3C653FCE8A}" srcOrd="0" destOrd="0" presId="urn:microsoft.com/office/officeart/2005/8/layout/orgChart1"/>
    <dgm:cxn modelId="{E276229B-8893-4C20-AA77-81A13EED2E23}" type="presParOf" srcId="{30984D79-8F7F-4D12-BC4B-D7412B9DEFAF}" destId="{DB74B20B-6B82-4DAA-8244-DCABDF484877}" srcOrd="0" destOrd="0" presId="urn:microsoft.com/office/officeart/2005/8/layout/orgChart1"/>
    <dgm:cxn modelId="{32559A26-311B-4061-A578-97B11819C2CA}" type="presParOf" srcId="{DB74B20B-6B82-4DAA-8244-DCABDF484877}" destId="{BF10AC57-0A50-4C0D-87CA-084908E6AB04}" srcOrd="0" destOrd="0" presId="urn:microsoft.com/office/officeart/2005/8/layout/orgChart1"/>
    <dgm:cxn modelId="{D1856B62-517B-49E1-8EA6-C17F8A28D3F5}" type="presParOf" srcId="{BF10AC57-0A50-4C0D-87CA-084908E6AB04}" destId="{35124CB8-44AF-4878-9651-2C3C653FCE8A}" srcOrd="0" destOrd="0" presId="urn:microsoft.com/office/officeart/2005/8/layout/orgChart1"/>
    <dgm:cxn modelId="{5AC6DC05-436A-47E6-8F37-B3743D4C440F}" type="presParOf" srcId="{BF10AC57-0A50-4C0D-87CA-084908E6AB04}" destId="{6E1B1220-153C-4243-8EA2-604C7154EA71}" srcOrd="1" destOrd="0" presId="urn:microsoft.com/office/officeart/2005/8/layout/orgChart1"/>
    <dgm:cxn modelId="{CD07223E-C48B-4C7D-BAF8-0077F2C32417}" type="presParOf" srcId="{DB74B20B-6B82-4DAA-8244-DCABDF484877}" destId="{E88CDAD5-0BAC-4ED4-A333-DE65CF920322}" srcOrd="1" destOrd="0" presId="urn:microsoft.com/office/officeart/2005/8/layout/orgChart1"/>
    <dgm:cxn modelId="{431D6E0F-6D4A-4573-88C1-A2EF5DCCBE4D}" type="presParOf" srcId="{E88CDAD5-0BAC-4ED4-A333-DE65CF920322}" destId="{3C9B6D01-838B-4A71-9CC6-BCD339A8F237}" srcOrd="0" destOrd="0" presId="urn:microsoft.com/office/officeart/2005/8/layout/orgChart1"/>
    <dgm:cxn modelId="{23D22DB3-46EA-444F-806A-C706997C0FFD}" type="presParOf" srcId="{E88CDAD5-0BAC-4ED4-A333-DE65CF920322}" destId="{CDAFA6DD-6F3B-4CA3-9C83-1BD48803C876}" srcOrd="1" destOrd="0" presId="urn:microsoft.com/office/officeart/2005/8/layout/orgChart1"/>
    <dgm:cxn modelId="{3399C1FD-AD6F-409E-AF9B-91F3AD4E428C}" type="presParOf" srcId="{CDAFA6DD-6F3B-4CA3-9C83-1BD48803C876}" destId="{5033057F-81F9-4E9F-BABA-0E31C82A2716}" srcOrd="0" destOrd="0" presId="urn:microsoft.com/office/officeart/2005/8/layout/orgChart1"/>
    <dgm:cxn modelId="{803A905E-B503-4147-821A-BA6E92DEF969}" type="presParOf" srcId="{5033057F-81F9-4E9F-BABA-0E31C82A2716}" destId="{BF78E05F-832A-4F97-8914-81916635086D}" srcOrd="0" destOrd="0" presId="urn:microsoft.com/office/officeart/2005/8/layout/orgChart1"/>
    <dgm:cxn modelId="{34D29FD4-E3F9-49B0-AB9E-E0EF1DBFA1DE}" type="presParOf" srcId="{5033057F-81F9-4E9F-BABA-0E31C82A2716}" destId="{1D44B086-0F68-45A9-8920-6E4826DDE360}" srcOrd="1" destOrd="0" presId="urn:microsoft.com/office/officeart/2005/8/layout/orgChart1"/>
    <dgm:cxn modelId="{09ADA747-6332-4A97-9D0F-30C489E38FEE}" type="presParOf" srcId="{CDAFA6DD-6F3B-4CA3-9C83-1BD48803C876}" destId="{B6BE98A8-4BB2-4637-9AA0-2314A723438D}" srcOrd="1" destOrd="0" presId="urn:microsoft.com/office/officeart/2005/8/layout/orgChart1"/>
    <dgm:cxn modelId="{8B60BD2F-9F60-4499-91FB-6975B23C4B7B}" type="presParOf" srcId="{CDAFA6DD-6F3B-4CA3-9C83-1BD48803C876}" destId="{4CBF9034-30F4-4A28-A35E-EF0206DD9328}" srcOrd="2" destOrd="0" presId="urn:microsoft.com/office/officeart/2005/8/layout/orgChart1"/>
    <dgm:cxn modelId="{23B284F0-5491-4B94-A451-800AD25F4C16}" type="presParOf" srcId="{E88CDAD5-0BAC-4ED4-A333-DE65CF920322}" destId="{1402C601-B526-4CBE-8E4F-EF0D7E7F8593}" srcOrd="2" destOrd="0" presId="urn:microsoft.com/office/officeart/2005/8/layout/orgChart1"/>
    <dgm:cxn modelId="{BF863877-32EB-4708-B0CD-D5052C140BC1}" type="presParOf" srcId="{E88CDAD5-0BAC-4ED4-A333-DE65CF920322}" destId="{611D07E0-33BD-4398-80EE-268256C03B32}" srcOrd="3" destOrd="0" presId="urn:microsoft.com/office/officeart/2005/8/layout/orgChart1"/>
    <dgm:cxn modelId="{B40FDBB2-02B9-4B41-A496-6E8FF4A32455}" type="presParOf" srcId="{611D07E0-33BD-4398-80EE-268256C03B32}" destId="{C815BB19-1F31-4797-B572-6DFCE5FEC15B}" srcOrd="0" destOrd="0" presId="urn:microsoft.com/office/officeart/2005/8/layout/orgChart1"/>
    <dgm:cxn modelId="{4221608E-7616-4729-87DA-D4B6E8A0A799}" type="presParOf" srcId="{C815BB19-1F31-4797-B572-6DFCE5FEC15B}" destId="{0E7FEAF4-E51C-4763-AAC3-DE22377E9A64}" srcOrd="0" destOrd="0" presId="urn:microsoft.com/office/officeart/2005/8/layout/orgChart1"/>
    <dgm:cxn modelId="{E75793FB-0044-4503-BA06-11E3064DC165}" type="presParOf" srcId="{C815BB19-1F31-4797-B572-6DFCE5FEC15B}" destId="{2E9EE956-3978-42AD-A2E0-A9666D8300F7}" srcOrd="1" destOrd="0" presId="urn:microsoft.com/office/officeart/2005/8/layout/orgChart1"/>
    <dgm:cxn modelId="{5A657ECF-C833-49E3-9607-C0EAAC260DE9}" type="presParOf" srcId="{611D07E0-33BD-4398-80EE-268256C03B32}" destId="{ABA94690-F101-475F-9720-C3975CFD85D7}" srcOrd="1" destOrd="0" presId="urn:microsoft.com/office/officeart/2005/8/layout/orgChart1"/>
    <dgm:cxn modelId="{8F093712-3D27-4DB4-A35A-8D1EDD9219BB}" type="presParOf" srcId="{611D07E0-33BD-4398-80EE-268256C03B32}" destId="{F8A48CB7-80E9-4793-80FD-9BC20780E1C9}" srcOrd="2" destOrd="0" presId="urn:microsoft.com/office/officeart/2005/8/layout/orgChart1"/>
    <dgm:cxn modelId="{695D9358-E38B-437E-86DA-66E0723E651A}" type="presParOf" srcId="{E88CDAD5-0BAC-4ED4-A333-DE65CF920322}" destId="{EDBF73D6-9D09-4875-A7F6-AC3CC961F6ED}" srcOrd="4" destOrd="0" presId="urn:microsoft.com/office/officeart/2005/8/layout/orgChart1"/>
    <dgm:cxn modelId="{DECE2108-8E22-407A-9B8A-6A17ECEFCBA0}" type="presParOf" srcId="{E88CDAD5-0BAC-4ED4-A333-DE65CF920322}" destId="{27A559FD-76BF-4A4D-BEB0-DA66E9A6ED44}" srcOrd="5" destOrd="0" presId="urn:microsoft.com/office/officeart/2005/8/layout/orgChart1"/>
    <dgm:cxn modelId="{FDF89F14-4966-48B5-88DB-A455C41A6FC0}" type="presParOf" srcId="{27A559FD-76BF-4A4D-BEB0-DA66E9A6ED44}" destId="{5806F19F-306C-49B8-B77D-8DFF4E1EB31D}" srcOrd="0" destOrd="0" presId="urn:microsoft.com/office/officeart/2005/8/layout/orgChart1"/>
    <dgm:cxn modelId="{B7F338AF-A635-43DC-8E57-ACF045A46805}" type="presParOf" srcId="{5806F19F-306C-49B8-B77D-8DFF4E1EB31D}" destId="{265C7B97-7BA2-4639-B255-36BBDD7340E8}" srcOrd="0" destOrd="0" presId="urn:microsoft.com/office/officeart/2005/8/layout/orgChart1"/>
    <dgm:cxn modelId="{DFE6F5AF-F229-4FF1-A1E0-58825637F589}" type="presParOf" srcId="{5806F19F-306C-49B8-B77D-8DFF4E1EB31D}" destId="{2634CEE7-926C-4760-A37B-1BEB658296F6}" srcOrd="1" destOrd="0" presId="urn:microsoft.com/office/officeart/2005/8/layout/orgChart1"/>
    <dgm:cxn modelId="{2F458807-DA64-4E9D-8539-8831EC9D9CFB}" type="presParOf" srcId="{27A559FD-76BF-4A4D-BEB0-DA66E9A6ED44}" destId="{D42CF760-EA23-4B95-9F17-FEEFACA7D3A1}" srcOrd="1" destOrd="0" presId="urn:microsoft.com/office/officeart/2005/8/layout/orgChart1"/>
    <dgm:cxn modelId="{26889645-3A7F-4094-8A51-EB1BB4FE5061}" type="presParOf" srcId="{27A559FD-76BF-4A4D-BEB0-DA66E9A6ED44}" destId="{9716AD3E-B24C-492D-A752-BCB0E5A8178A}" srcOrd="2" destOrd="0" presId="urn:microsoft.com/office/officeart/2005/8/layout/orgChart1"/>
    <dgm:cxn modelId="{498B6A8A-6A12-4B95-AD19-076992A12BB3}" type="presParOf" srcId="{DB74B20B-6B82-4DAA-8244-DCABDF484877}" destId="{B668A16B-9339-4269-A87F-CB03662E55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F73D6-9D09-4875-A7F6-AC3CC961F6ED}">
      <dsp:nvSpPr>
        <dsp:cNvPr id="0" name=""/>
        <dsp:cNvSpPr/>
      </dsp:nvSpPr>
      <dsp:spPr>
        <a:xfrm>
          <a:off x="4963257" y="2262632"/>
          <a:ext cx="3511541" cy="609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720"/>
              </a:lnTo>
              <a:lnTo>
                <a:pt x="3511541" y="304720"/>
              </a:lnTo>
              <a:lnTo>
                <a:pt x="3511541" y="6094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2C601-B526-4CBE-8E4F-EF0D7E7F8593}">
      <dsp:nvSpPr>
        <dsp:cNvPr id="0" name=""/>
        <dsp:cNvSpPr/>
      </dsp:nvSpPr>
      <dsp:spPr>
        <a:xfrm>
          <a:off x="4917537" y="2262632"/>
          <a:ext cx="91440" cy="6094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94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B6D01-838B-4A71-9CC6-BCD339A8F237}">
      <dsp:nvSpPr>
        <dsp:cNvPr id="0" name=""/>
        <dsp:cNvSpPr/>
      </dsp:nvSpPr>
      <dsp:spPr>
        <a:xfrm>
          <a:off x="1451050" y="2262632"/>
          <a:ext cx="3512207" cy="600647"/>
        </a:xfrm>
        <a:custGeom>
          <a:avLst/>
          <a:gdLst/>
          <a:ahLst/>
          <a:cxnLst/>
          <a:rect l="0" t="0" r="0" b="0"/>
          <a:pathLst>
            <a:path>
              <a:moveTo>
                <a:pt x="3512207" y="0"/>
              </a:moveTo>
              <a:lnTo>
                <a:pt x="3512207" y="295927"/>
              </a:lnTo>
              <a:lnTo>
                <a:pt x="0" y="295927"/>
              </a:lnTo>
              <a:lnTo>
                <a:pt x="0" y="600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24CB8-44AF-4878-9651-2C3C653FCE8A}">
      <dsp:nvSpPr>
        <dsp:cNvPr id="0" name=""/>
        <dsp:cNvSpPr/>
      </dsp:nvSpPr>
      <dsp:spPr>
        <a:xfrm>
          <a:off x="3512207" y="811582"/>
          <a:ext cx="2902100" cy="14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</a:t>
          </a:r>
          <a:endParaRPr lang="ru-RU" sz="4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2207" y="811582"/>
        <a:ext cx="2902100" cy="1451050"/>
      </dsp:txXfrm>
    </dsp:sp>
    <dsp:sp modelId="{BF78E05F-832A-4F97-8914-81916635086D}">
      <dsp:nvSpPr>
        <dsp:cNvPr id="0" name=""/>
        <dsp:cNvSpPr/>
      </dsp:nvSpPr>
      <dsp:spPr>
        <a:xfrm>
          <a:off x="0" y="2863280"/>
          <a:ext cx="2902100" cy="14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АБВГДЕйка</a:t>
          </a:r>
          <a:endParaRPr lang="ru-RU" sz="4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63280"/>
        <a:ext cx="2902100" cy="1451050"/>
      </dsp:txXfrm>
    </dsp:sp>
    <dsp:sp modelId="{0E7FEAF4-E51C-4763-AAC3-DE22377E9A64}">
      <dsp:nvSpPr>
        <dsp:cNvPr id="0" name=""/>
        <dsp:cNvSpPr/>
      </dsp:nvSpPr>
      <dsp:spPr>
        <a:xfrm>
          <a:off x="3512207" y="2872074"/>
          <a:ext cx="2902100" cy="14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Весёлая математика</a:t>
          </a:r>
          <a:endParaRPr lang="ru-RU" sz="4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2207" y="2872074"/>
        <a:ext cx="2902100" cy="1451050"/>
      </dsp:txXfrm>
    </dsp:sp>
    <dsp:sp modelId="{265C7B97-7BA2-4639-B255-36BBDD7340E8}">
      <dsp:nvSpPr>
        <dsp:cNvPr id="0" name=""/>
        <dsp:cNvSpPr/>
      </dsp:nvSpPr>
      <dsp:spPr>
        <a:xfrm>
          <a:off x="7023748" y="2872074"/>
          <a:ext cx="2902100" cy="1451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Проворные пальчики</a:t>
          </a:r>
          <a:endParaRPr lang="ru-RU" sz="4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23748" y="2872074"/>
        <a:ext cx="2902100" cy="145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8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2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6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6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0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7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4845-D125-43F3-992F-BE85D0AA7494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591E-D925-4C72-9036-61458CCFCB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iou\Downloads\sm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39" y="514643"/>
            <a:ext cx="5940425" cy="2992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42215" y="3661927"/>
            <a:ext cx="83844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Школа будущего первоклассника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 – 2023 учебный год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72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новому виду деятельности – учебной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754" y="1690688"/>
            <a:ext cx="11324492" cy="469729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работы на уроке, правилами работы  за партой.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в новом школьном пространстве.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и сотрудничество с учителем, со сверстниками  в рамках школы.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простейших учебных навыков: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тетради; на листе бумаги;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ручкой, постановка руки;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ножницами;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наблюдательности,  внимания и концентрации его на одном объекте (доска, учитель, одноклассник, учебное пособие)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и обогащение словарного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5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2557"/>
            <a:ext cx="10515600" cy="1014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 сентября по 30 апреля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686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724" y="2660223"/>
            <a:ext cx="6096000" cy="1597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группа: Вторник – 18.00 – 19.40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группа: Среда – 18.00 – 19.40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занятий 30 минут</a:t>
            </a: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перемен 5 минут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3901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724" y="4915075"/>
            <a:ext cx="6096000" cy="1201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занятие: 18.00 – 18.30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занятие: 18.35 – 19.05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занятие: 19.10 – 19.40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724" y="5946657"/>
            <a:ext cx="6096000" cy="689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Окончание занятий: 19.40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4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9545371"/>
              </p:ext>
            </p:extLst>
          </p:nvPr>
        </p:nvGraphicFramePr>
        <p:xfrm>
          <a:off x="1415561" y="140676"/>
          <a:ext cx="9926515" cy="513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415561" y="4760875"/>
            <a:ext cx="2902100" cy="1451050"/>
            <a:chOff x="666" y="2872074"/>
            <a:chExt cx="2902100" cy="14510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Моховикова</a:t>
              </a:r>
              <a:r>
                <a:rPr lang="ru-RU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А. Д.</a:t>
              </a:r>
              <a:endParaRPr lang="ru-RU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927768" y="4760875"/>
            <a:ext cx="2902100" cy="1451050"/>
            <a:chOff x="666" y="2872074"/>
            <a:chExt cx="2902100" cy="145105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Рыбак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Н. Н.</a:t>
              </a:r>
              <a:endParaRPr lang="ru-RU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439976" y="4758596"/>
            <a:ext cx="2902100" cy="1451050"/>
            <a:chOff x="666" y="2872074"/>
            <a:chExt cx="2902100" cy="14510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666" y="2872074"/>
              <a:ext cx="2902100" cy="1451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Сокоушина</a:t>
              </a:r>
              <a:endParaRPr lang="ru-RU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Т. В.</a:t>
              </a:r>
              <a:endParaRPr lang="ru-RU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51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82" t="13255" r="24088" b="18495"/>
          <a:stretch/>
        </p:blipFill>
        <p:spPr>
          <a:xfrm>
            <a:off x="915091" y="191232"/>
            <a:ext cx="4361329" cy="3145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577" t="22407" r="25964" b="20928"/>
          <a:stretch/>
        </p:blipFill>
        <p:spPr>
          <a:xfrm>
            <a:off x="6679739" y="191232"/>
            <a:ext cx="4739054" cy="3145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426" t="13668" r="25427" b="18523"/>
          <a:stretch/>
        </p:blipFill>
        <p:spPr>
          <a:xfrm>
            <a:off x="915090" y="3489939"/>
            <a:ext cx="4361329" cy="3317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8653" t="28107" r="24118" b="17682"/>
          <a:stretch/>
        </p:blipFill>
        <p:spPr>
          <a:xfrm>
            <a:off x="6679739" y="3489939"/>
            <a:ext cx="4739054" cy="33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1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- 120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3 занятия</a:t>
            </a:r>
          </a:p>
          <a:p>
            <a:pPr marL="0" lv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- 360 рублей</a:t>
            </a:r>
          </a:p>
          <a:p>
            <a:pPr marL="0" lv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 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1440р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Перерасчёт по мед. справкам.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Квитанции до 5 числа каждого месяца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до 10 числа.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Квитанции  с чеком предоставлять руководителям групп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1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на оказание платной услуги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308" y="303265"/>
            <a:ext cx="114744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096" t="11918" r="24352" b="18571"/>
          <a:stretch/>
        </p:blipFill>
        <p:spPr>
          <a:xfrm>
            <a:off x="2074982" y="1749815"/>
            <a:ext cx="6899905" cy="50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24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242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Цель: подготовить детей к новому виду деятельности – учебной.</vt:lpstr>
      <vt:lpstr>Время работы</vt:lpstr>
      <vt:lpstr>Презентация PowerPoint</vt:lpstr>
      <vt:lpstr>Презентация PowerPoint</vt:lpstr>
      <vt:lpstr>Оплата</vt:lpstr>
      <vt:lpstr>Документы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Asiou</dc:creator>
  <cp:lastModifiedBy>Asiou</cp:lastModifiedBy>
  <cp:revision>4</cp:revision>
  <dcterms:created xsi:type="dcterms:W3CDTF">2022-09-07T10:57:36Z</dcterms:created>
  <dcterms:modified xsi:type="dcterms:W3CDTF">2022-09-07T11:32:22Z</dcterms:modified>
</cp:coreProperties>
</file>